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embeddedFontLst>
    <p:embeddedFont>
      <p:font typeface="Abril Fatface" panose="020B0604020202020204" charset="0"/>
      <p:regular r:id="rId8"/>
    </p:embeddedFon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IM Fell English SC" panose="020B0604020202020204" charset="0"/>
      <p:regular r:id="rId13"/>
    </p:embeddedFont>
    <p:embeddedFont>
      <p:font typeface="UnifrakturMaguntia" panose="020B0604020202020204" charset="0"/>
      <p:regular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a073618e6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a073618e6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a073618e6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a073618e6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a073618e60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a073618e60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073618e60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073618e60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1 Title">
  <p:cSld name="CUSTOM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/>
          <p:nvPr/>
        </p:nvSpPr>
        <p:spPr>
          <a:xfrm>
            <a:off x="278625" y="3331325"/>
            <a:ext cx="11634900" cy="57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278550" y="3330125"/>
            <a:ext cx="11634900" cy="586500"/>
          </a:xfrm>
          <a:prstGeom prst="rect">
            <a:avLst/>
          </a:prstGeom>
          <a:noFill/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pic>
        <p:nvPicPr>
          <p:cNvPr id="14" name="Google Shape;14;p2" descr="Imagen que contiene suelo, exterior&#10;&#10;Descripción generada automáticamente"/>
          <p:cNvPicPr preferRelativeResize="0"/>
          <p:nvPr/>
        </p:nvPicPr>
        <p:blipFill rotWithShape="1">
          <a:blip r:embed="rId2">
            <a:alphaModFix amt="20000"/>
          </a:blip>
          <a:srcRect t="54664" b="39165"/>
          <a:stretch/>
        </p:blipFill>
        <p:spPr>
          <a:xfrm>
            <a:off x="278625" y="3330125"/>
            <a:ext cx="11634900" cy="57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 txBox="1">
            <a:spLocks noGrp="1"/>
          </p:cNvSpPr>
          <p:nvPr>
            <p:ph type="title"/>
          </p:nvPr>
        </p:nvSpPr>
        <p:spPr>
          <a:xfrm>
            <a:off x="278525" y="641475"/>
            <a:ext cx="11634900" cy="2629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Aldrich"/>
              <a:buNone/>
              <a:defRPr sz="9200">
                <a:latin typeface="UnifrakturMaguntia"/>
                <a:ea typeface="UnifrakturMaguntia"/>
                <a:cs typeface="UnifrakturMaguntia"/>
                <a:sym typeface="UnifrakturMagunt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cxnSp>
        <p:nvCxnSpPr>
          <p:cNvPr id="16" name="Google Shape;16;p2"/>
          <p:cNvCxnSpPr/>
          <p:nvPr/>
        </p:nvCxnSpPr>
        <p:spPr>
          <a:xfrm>
            <a:off x="278525" y="577650"/>
            <a:ext cx="11634900" cy="0"/>
          </a:xfrm>
          <a:prstGeom prst="straightConnector1">
            <a:avLst/>
          </a:prstGeom>
          <a:noFill/>
          <a:ln w="19050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Google Shape;17;p2"/>
          <p:cNvCxnSpPr/>
          <p:nvPr/>
        </p:nvCxnSpPr>
        <p:spPr>
          <a:xfrm>
            <a:off x="278525" y="6760075"/>
            <a:ext cx="11634900" cy="0"/>
          </a:xfrm>
          <a:prstGeom prst="straightConnector1">
            <a:avLst/>
          </a:prstGeom>
          <a:noFill/>
          <a:ln w="19050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18;p2"/>
          <p:cNvSpPr txBox="1">
            <a:spLocks noGrp="1"/>
          </p:cNvSpPr>
          <p:nvPr>
            <p:ph type="subTitle" idx="2"/>
          </p:nvPr>
        </p:nvSpPr>
        <p:spPr>
          <a:xfrm>
            <a:off x="9199575" y="7225"/>
            <a:ext cx="2713800" cy="575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r" rtl="0">
              <a:spcBef>
                <a:spcPts val="2100"/>
              </a:spcBef>
              <a:spcAft>
                <a:spcPts val="0"/>
              </a:spcAft>
              <a:buSzPts val="2000"/>
              <a:buNone/>
              <a:defRPr/>
            </a:lvl3pPr>
            <a:lvl4pPr lvl="3" algn="r" rtl="0">
              <a:spcBef>
                <a:spcPts val="2100"/>
              </a:spcBef>
              <a:spcAft>
                <a:spcPts val="0"/>
              </a:spcAft>
              <a:buSzPts val="2000"/>
              <a:buNone/>
              <a:defRPr/>
            </a:lvl4pPr>
            <a:lvl5pPr lvl="4" algn="r" rtl="0">
              <a:spcBef>
                <a:spcPts val="2100"/>
              </a:spcBef>
              <a:spcAft>
                <a:spcPts val="0"/>
              </a:spcAft>
              <a:buSzPts val="2000"/>
              <a:buNone/>
              <a:defRPr/>
            </a:lvl5pPr>
            <a:lvl6pPr lvl="5" algn="r" rtl="0">
              <a:spcBef>
                <a:spcPts val="2100"/>
              </a:spcBef>
              <a:spcAft>
                <a:spcPts val="0"/>
              </a:spcAft>
              <a:buSzPts val="2000"/>
              <a:buNone/>
              <a:defRPr/>
            </a:lvl6pPr>
            <a:lvl7pPr lvl="6" algn="r" rtl="0">
              <a:spcBef>
                <a:spcPts val="2100"/>
              </a:spcBef>
              <a:spcAft>
                <a:spcPts val="0"/>
              </a:spcAft>
              <a:buSzPts val="2000"/>
              <a:buNone/>
              <a:defRPr/>
            </a:lvl7pPr>
            <a:lvl8pPr lvl="7" algn="r" rtl="0">
              <a:spcBef>
                <a:spcPts val="2100"/>
              </a:spcBef>
              <a:spcAft>
                <a:spcPts val="0"/>
              </a:spcAft>
              <a:buSzPts val="2000"/>
              <a:buNone/>
              <a:defRPr/>
            </a:lvl8pPr>
            <a:lvl9pPr lvl="8" algn="r" rtl="0">
              <a:spcBef>
                <a:spcPts val="2100"/>
              </a:spcBef>
              <a:spcAft>
                <a:spcPts val="21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3"/>
          </p:nvPr>
        </p:nvSpPr>
        <p:spPr>
          <a:xfrm>
            <a:off x="278525" y="2550"/>
            <a:ext cx="1772700" cy="575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5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>
  <p:cSld name="CUSTOM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/>
          <p:nvPr/>
        </p:nvSpPr>
        <p:spPr>
          <a:xfrm>
            <a:off x="253650" y="1362000"/>
            <a:ext cx="11634900" cy="45912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247725" y="204950"/>
            <a:ext cx="11665800" cy="57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" name="Google Shape;23;p3" descr="Imagen que contiene suelo, exterior&#10;&#10;Descripción generada automáticamente"/>
          <p:cNvPicPr preferRelativeResize="0"/>
          <p:nvPr/>
        </p:nvPicPr>
        <p:blipFill rotWithShape="1">
          <a:blip r:embed="rId2">
            <a:alphaModFix amt="20000"/>
          </a:blip>
          <a:srcRect t="54664" b="39165"/>
          <a:stretch/>
        </p:blipFill>
        <p:spPr>
          <a:xfrm>
            <a:off x="253650" y="204950"/>
            <a:ext cx="11665800" cy="575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5003500" y="1789500"/>
            <a:ext cx="6116400" cy="611700"/>
          </a:xfrm>
          <a:prstGeom prst="rect">
            <a:avLst/>
          </a:prstGeom>
          <a:noFill/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5003500" y="2499875"/>
            <a:ext cx="6116400" cy="293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rtl="0">
              <a:spcBef>
                <a:spcPts val="21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rtl="0">
              <a:spcBef>
                <a:spcPts val="21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spcBef>
                <a:spcPts val="21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21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21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21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2100"/>
              </a:spcBef>
              <a:spcAft>
                <a:spcPts val="21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>
            <a:spLocks noGrp="1"/>
          </p:cNvSpPr>
          <p:nvPr>
            <p:ph type="pic" idx="2"/>
          </p:nvPr>
        </p:nvSpPr>
        <p:spPr>
          <a:xfrm>
            <a:off x="742125" y="1713300"/>
            <a:ext cx="3723300" cy="37233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27" name="Google Shape;27;p3"/>
          <p:cNvCxnSpPr/>
          <p:nvPr/>
        </p:nvCxnSpPr>
        <p:spPr>
          <a:xfrm>
            <a:off x="278550" y="887125"/>
            <a:ext cx="11634900" cy="0"/>
          </a:xfrm>
          <a:prstGeom prst="straightConnector1">
            <a:avLst/>
          </a:prstGeom>
          <a:noFill/>
          <a:ln w="19050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8;p3"/>
          <p:cNvSpPr txBox="1">
            <a:spLocks noGrp="1"/>
          </p:cNvSpPr>
          <p:nvPr>
            <p:ph type="subTitle" idx="3"/>
          </p:nvPr>
        </p:nvSpPr>
        <p:spPr>
          <a:xfrm>
            <a:off x="278550" y="204950"/>
            <a:ext cx="5322600" cy="57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4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4"/>
          </p:nvPr>
        </p:nvSpPr>
        <p:spPr>
          <a:xfrm>
            <a:off x="6590850" y="204950"/>
            <a:ext cx="5322600" cy="575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15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2pPr>
            <a:lvl3pPr lvl="2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3pPr>
            <a:lvl4pPr lvl="3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4pPr>
            <a:lvl5pPr lvl="4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5pPr>
            <a:lvl6pPr lvl="5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6pPr>
            <a:lvl7pPr lvl="6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7pPr>
            <a:lvl8pPr lvl="7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8pPr>
            <a:lvl9pPr lvl="8" algn="r" rtl="0"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cxnSp>
        <p:nvCxnSpPr>
          <p:cNvPr id="30" name="Google Shape;30;p3"/>
          <p:cNvCxnSpPr/>
          <p:nvPr/>
        </p:nvCxnSpPr>
        <p:spPr>
          <a:xfrm>
            <a:off x="278550" y="6221125"/>
            <a:ext cx="11634900" cy="0"/>
          </a:xfrm>
          <a:prstGeom prst="straightConnector1">
            <a:avLst/>
          </a:prstGeom>
          <a:noFill/>
          <a:ln w="19050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3 Six columns">
  <p:cSld name="CUSTOM_2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>
            <a:off x="253650" y="1133400"/>
            <a:ext cx="11634900" cy="53127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247725" y="204950"/>
            <a:ext cx="11665800" cy="57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" name="Google Shape;34;p4" descr="Imagen que contiene suelo, exterior&#10;&#10;Descripción generada automáticamente"/>
          <p:cNvPicPr preferRelativeResize="0"/>
          <p:nvPr/>
        </p:nvPicPr>
        <p:blipFill rotWithShape="1">
          <a:blip r:embed="rId2">
            <a:alphaModFix amt="20000"/>
          </a:blip>
          <a:srcRect t="54664" b="39165"/>
          <a:stretch/>
        </p:blipFill>
        <p:spPr>
          <a:xfrm>
            <a:off x="253650" y="204950"/>
            <a:ext cx="11665800" cy="5751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>
            <a:spLocks noGrp="1"/>
          </p:cNvSpPr>
          <p:nvPr>
            <p:ph type="subTitle" idx="1"/>
          </p:nvPr>
        </p:nvSpPr>
        <p:spPr>
          <a:xfrm>
            <a:off x="278550" y="204950"/>
            <a:ext cx="5322600" cy="57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4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2"/>
          </p:nvPr>
        </p:nvSpPr>
        <p:spPr>
          <a:xfrm>
            <a:off x="6590850" y="204950"/>
            <a:ext cx="5322600" cy="575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15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2pPr>
            <a:lvl3pPr lvl="2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3pPr>
            <a:lvl4pPr lvl="3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4pPr>
            <a:lvl5pPr lvl="4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5pPr>
            <a:lvl6pPr lvl="5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6pPr>
            <a:lvl7pPr lvl="6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7pPr>
            <a:lvl8pPr lvl="7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8pPr>
            <a:lvl9pPr lvl="8" algn="r" rtl="0"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cxnSp>
        <p:nvCxnSpPr>
          <p:cNvPr id="37" name="Google Shape;37;p4"/>
          <p:cNvCxnSpPr/>
          <p:nvPr/>
        </p:nvCxnSpPr>
        <p:spPr>
          <a:xfrm>
            <a:off x="278550" y="6602125"/>
            <a:ext cx="11634900" cy="0"/>
          </a:xfrm>
          <a:prstGeom prst="straightConnector1">
            <a:avLst/>
          </a:prstGeom>
          <a:noFill/>
          <a:ln w="19050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4470425" y="1389875"/>
            <a:ext cx="7112400" cy="763500"/>
          </a:xfrm>
          <a:prstGeom prst="rect">
            <a:avLst/>
          </a:prstGeom>
          <a:noFill/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3"/>
          </p:nvPr>
        </p:nvSpPr>
        <p:spPr>
          <a:xfrm>
            <a:off x="4470425" y="3265162"/>
            <a:ext cx="3294600" cy="98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55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body" idx="4"/>
          </p:nvPr>
        </p:nvSpPr>
        <p:spPr>
          <a:xfrm>
            <a:off x="8428350" y="3265161"/>
            <a:ext cx="3294600" cy="98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55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body" idx="5"/>
          </p:nvPr>
        </p:nvSpPr>
        <p:spPr>
          <a:xfrm>
            <a:off x="8428350" y="5153816"/>
            <a:ext cx="3294600" cy="98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55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title" idx="6"/>
          </p:nvPr>
        </p:nvSpPr>
        <p:spPr>
          <a:xfrm>
            <a:off x="4470425" y="2569388"/>
            <a:ext cx="3294600" cy="695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43" name="Google Shape;43;p4"/>
          <p:cNvSpPr txBox="1">
            <a:spLocks noGrp="1"/>
          </p:cNvSpPr>
          <p:nvPr>
            <p:ph type="title" idx="7"/>
          </p:nvPr>
        </p:nvSpPr>
        <p:spPr>
          <a:xfrm>
            <a:off x="8428350" y="2569388"/>
            <a:ext cx="3294600" cy="695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44" name="Google Shape;44;p4"/>
          <p:cNvSpPr txBox="1">
            <a:spLocks noGrp="1"/>
          </p:cNvSpPr>
          <p:nvPr>
            <p:ph type="title" idx="8"/>
          </p:nvPr>
        </p:nvSpPr>
        <p:spPr>
          <a:xfrm>
            <a:off x="8428350" y="4458044"/>
            <a:ext cx="3294600" cy="695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45" name="Google Shape;45;p4"/>
          <p:cNvSpPr txBox="1">
            <a:spLocks noGrp="1"/>
          </p:cNvSpPr>
          <p:nvPr>
            <p:ph type="body" idx="9"/>
          </p:nvPr>
        </p:nvSpPr>
        <p:spPr>
          <a:xfrm>
            <a:off x="4470425" y="5153811"/>
            <a:ext cx="3294600" cy="98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55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title" idx="13"/>
          </p:nvPr>
        </p:nvSpPr>
        <p:spPr>
          <a:xfrm>
            <a:off x="4470425" y="4458038"/>
            <a:ext cx="3294600" cy="695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cxnSp>
        <p:nvCxnSpPr>
          <p:cNvPr id="47" name="Google Shape;47;p4"/>
          <p:cNvCxnSpPr/>
          <p:nvPr/>
        </p:nvCxnSpPr>
        <p:spPr>
          <a:xfrm>
            <a:off x="278550" y="887125"/>
            <a:ext cx="11634900" cy="0"/>
          </a:xfrm>
          <a:prstGeom prst="straightConnector1">
            <a:avLst/>
          </a:prstGeom>
          <a:noFill/>
          <a:ln w="19050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Google Shape;48;p4"/>
          <p:cNvSpPr>
            <a:spLocks noGrp="1"/>
          </p:cNvSpPr>
          <p:nvPr>
            <p:ph type="pic" idx="14"/>
          </p:nvPr>
        </p:nvSpPr>
        <p:spPr>
          <a:xfrm>
            <a:off x="450000" y="1430150"/>
            <a:ext cx="3512700" cy="4710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4 Section Title">
  <p:cSld name="CUSTOM_3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293325" y="887050"/>
            <a:ext cx="11620200" cy="3797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ldrich"/>
              <a:buNone/>
              <a:defRPr sz="8500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 b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293325" y="4958375"/>
            <a:ext cx="11620200" cy="964500"/>
          </a:xfrm>
          <a:prstGeom prst="rect">
            <a:avLst/>
          </a:prstGeom>
          <a:noFill/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rtl="0">
              <a:spcBef>
                <a:spcPts val="21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rtl="0">
              <a:spcBef>
                <a:spcPts val="21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spcBef>
                <a:spcPts val="21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21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21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21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2100"/>
              </a:spcBef>
              <a:spcAft>
                <a:spcPts val="21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cxnSp>
        <p:nvCxnSpPr>
          <p:cNvPr id="52" name="Google Shape;52;p5"/>
          <p:cNvCxnSpPr/>
          <p:nvPr/>
        </p:nvCxnSpPr>
        <p:spPr>
          <a:xfrm>
            <a:off x="278550" y="887125"/>
            <a:ext cx="11634900" cy="0"/>
          </a:xfrm>
          <a:prstGeom prst="straightConnector1">
            <a:avLst/>
          </a:prstGeom>
          <a:noFill/>
          <a:ln w="19050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Google Shape;53;p5"/>
          <p:cNvCxnSpPr/>
          <p:nvPr/>
        </p:nvCxnSpPr>
        <p:spPr>
          <a:xfrm>
            <a:off x="278475" y="4669000"/>
            <a:ext cx="11634900" cy="0"/>
          </a:xfrm>
          <a:prstGeom prst="straightConnector1">
            <a:avLst/>
          </a:prstGeom>
          <a:noFill/>
          <a:ln w="19050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Google Shape;54;p5"/>
          <p:cNvSpPr/>
          <p:nvPr/>
        </p:nvSpPr>
        <p:spPr>
          <a:xfrm>
            <a:off x="247725" y="204950"/>
            <a:ext cx="11665800" cy="57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5" name="Google Shape;55;p5" descr="Imagen que contiene suelo, exterior&#10;&#10;Descripción generada automáticamente"/>
          <p:cNvPicPr preferRelativeResize="0"/>
          <p:nvPr/>
        </p:nvPicPr>
        <p:blipFill rotWithShape="1">
          <a:blip r:embed="rId2">
            <a:alphaModFix amt="20000"/>
          </a:blip>
          <a:srcRect t="54664" b="39165"/>
          <a:stretch/>
        </p:blipFill>
        <p:spPr>
          <a:xfrm>
            <a:off x="253650" y="204950"/>
            <a:ext cx="11665800" cy="5751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5"/>
          <p:cNvSpPr txBox="1">
            <a:spLocks noGrp="1"/>
          </p:cNvSpPr>
          <p:nvPr>
            <p:ph type="subTitle" idx="2"/>
          </p:nvPr>
        </p:nvSpPr>
        <p:spPr>
          <a:xfrm>
            <a:off x="278550" y="204950"/>
            <a:ext cx="5322600" cy="57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4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subTitle" idx="3"/>
          </p:nvPr>
        </p:nvSpPr>
        <p:spPr>
          <a:xfrm>
            <a:off x="6590850" y="204950"/>
            <a:ext cx="5322600" cy="575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15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2pPr>
            <a:lvl3pPr lvl="2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3pPr>
            <a:lvl4pPr lvl="3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4pPr>
            <a:lvl5pPr lvl="4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5pPr>
            <a:lvl6pPr lvl="5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6pPr>
            <a:lvl7pPr lvl="6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7pPr>
            <a:lvl8pPr lvl="7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8pPr>
            <a:lvl9pPr lvl="8" algn="r" rtl="0"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6 One column">
  <p:cSld name="CUSTOM_5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7"/>
          <p:cNvSpPr txBox="1">
            <a:spLocks noGrp="1"/>
          </p:cNvSpPr>
          <p:nvPr>
            <p:ph type="title"/>
          </p:nvPr>
        </p:nvSpPr>
        <p:spPr>
          <a:xfrm>
            <a:off x="293400" y="1486400"/>
            <a:ext cx="6812400" cy="763500"/>
          </a:xfrm>
          <a:prstGeom prst="rect">
            <a:avLst/>
          </a:prstGeom>
          <a:noFill/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293400" y="2249900"/>
            <a:ext cx="6812400" cy="349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55600" algn="just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rtl="0">
              <a:spcBef>
                <a:spcPts val="21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rtl="0">
              <a:spcBef>
                <a:spcPts val="21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spcBef>
                <a:spcPts val="21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21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21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21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2100"/>
              </a:spcBef>
              <a:spcAft>
                <a:spcPts val="21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cxnSp>
        <p:nvCxnSpPr>
          <p:cNvPr id="72" name="Google Shape;72;p7"/>
          <p:cNvCxnSpPr/>
          <p:nvPr/>
        </p:nvCxnSpPr>
        <p:spPr>
          <a:xfrm>
            <a:off x="278550" y="887125"/>
            <a:ext cx="11634900" cy="0"/>
          </a:xfrm>
          <a:prstGeom prst="straightConnector1">
            <a:avLst/>
          </a:prstGeom>
          <a:noFill/>
          <a:ln w="19050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" name="Google Shape;73;p7"/>
          <p:cNvSpPr>
            <a:spLocks noGrp="1"/>
          </p:cNvSpPr>
          <p:nvPr>
            <p:ph type="pic" idx="2"/>
          </p:nvPr>
        </p:nvSpPr>
        <p:spPr>
          <a:xfrm>
            <a:off x="7467750" y="1486400"/>
            <a:ext cx="4445700" cy="47172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74" name="Google Shape;74;p7"/>
          <p:cNvCxnSpPr/>
          <p:nvPr/>
        </p:nvCxnSpPr>
        <p:spPr>
          <a:xfrm>
            <a:off x="278550" y="6602125"/>
            <a:ext cx="11634900" cy="0"/>
          </a:xfrm>
          <a:prstGeom prst="straightConnector1">
            <a:avLst/>
          </a:prstGeom>
          <a:noFill/>
          <a:ln w="19050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" name="Google Shape;75;p7"/>
          <p:cNvSpPr/>
          <p:nvPr/>
        </p:nvSpPr>
        <p:spPr>
          <a:xfrm>
            <a:off x="247725" y="204950"/>
            <a:ext cx="11665800" cy="57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6" name="Google Shape;76;p7" descr="Imagen que contiene suelo, exterior&#10;&#10;Descripción generada automáticamente"/>
          <p:cNvPicPr preferRelativeResize="0"/>
          <p:nvPr/>
        </p:nvPicPr>
        <p:blipFill rotWithShape="1">
          <a:blip r:embed="rId2">
            <a:alphaModFix amt="20000"/>
          </a:blip>
          <a:srcRect t="54664" b="39165"/>
          <a:stretch/>
        </p:blipFill>
        <p:spPr>
          <a:xfrm>
            <a:off x="253650" y="204950"/>
            <a:ext cx="11665800" cy="5751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7"/>
          <p:cNvSpPr txBox="1">
            <a:spLocks noGrp="1"/>
          </p:cNvSpPr>
          <p:nvPr>
            <p:ph type="subTitle" idx="3"/>
          </p:nvPr>
        </p:nvSpPr>
        <p:spPr>
          <a:xfrm>
            <a:off x="278550" y="204950"/>
            <a:ext cx="5322600" cy="57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4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7"/>
          <p:cNvSpPr txBox="1">
            <a:spLocks noGrp="1"/>
          </p:cNvSpPr>
          <p:nvPr>
            <p:ph type="subTitle" idx="4"/>
          </p:nvPr>
        </p:nvSpPr>
        <p:spPr>
          <a:xfrm>
            <a:off x="6590850" y="204950"/>
            <a:ext cx="5322600" cy="575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15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2pPr>
            <a:lvl3pPr lvl="2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3pPr>
            <a:lvl4pPr lvl="3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4pPr>
            <a:lvl5pPr lvl="4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5pPr>
            <a:lvl6pPr lvl="5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6pPr>
            <a:lvl7pPr lvl="6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7pPr>
            <a:lvl8pPr lvl="7" algn="r" rtl="0">
              <a:spcBef>
                <a:spcPts val="210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8pPr>
            <a:lvl9pPr lvl="8" algn="r" rtl="0">
              <a:spcBef>
                <a:spcPts val="2100"/>
              </a:spcBef>
              <a:spcAft>
                <a:spcPts val="210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 descr="Imagen que contiene suelo, exterior&#10;&#10;Descripción generada automáticamente"/>
          <p:cNvPicPr preferRelativeResize="0"/>
          <p:nvPr/>
        </p:nvPicPr>
        <p:blipFill rotWithShape="1">
          <a:blip r:embed="rId7">
            <a:alphaModFix/>
          </a:blip>
          <a:srcRect t="22690"/>
          <a:stretch/>
        </p:blipFill>
        <p:spPr>
          <a:xfrm>
            <a:off x="0" y="5250"/>
            <a:ext cx="12191999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M Fell English SC"/>
              <a:buNone/>
              <a:defRPr sz="5000">
                <a:solidFill>
                  <a:schemeClr val="dk1"/>
                </a:solidFill>
                <a:latin typeface="IM Fell English SC"/>
                <a:ea typeface="IM Fell English SC"/>
                <a:cs typeface="IM Fell English SC"/>
                <a:sym typeface="IM Fell English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M Fell English SC"/>
              <a:buNone/>
              <a:defRPr sz="5000">
                <a:solidFill>
                  <a:schemeClr val="dk1"/>
                </a:solidFill>
                <a:latin typeface="IM Fell English SC"/>
                <a:ea typeface="IM Fell English SC"/>
                <a:cs typeface="IM Fell English SC"/>
                <a:sym typeface="IM Fell English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M Fell English SC"/>
              <a:buNone/>
              <a:defRPr sz="5000">
                <a:solidFill>
                  <a:schemeClr val="dk1"/>
                </a:solidFill>
                <a:latin typeface="IM Fell English SC"/>
                <a:ea typeface="IM Fell English SC"/>
                <a:cs typeface="IM Fell English SC"/>
                <a:sym typeface="IM Fell English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M Fell English SC"/>
              <a:buNone/>
              <a:defRPr sz="5000">
                <a:solidFill>
                  <a:schemeClr val="dk1"/>
                </a:solidFill>
                <a:latin typeface="IM Fell English SC"/>
                <a:ea typeface="IM Fell English SC"/>
                <a:cs typeface="IM Fell English SC"/>
                <a:sym typeface="IM Fell English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M Fell English SC"/>
              <a:buNone/>
              <a:defRPr sz="5000">
                <a:solidFill>
                  <a:schemeClr val="dk1"/>
                </a:solidFill>
                <a:latin typeface="IM Fell English SC"/>
                <a:ea typeface="IM Fell English SC"/>
                <a:cs typeface="IM Fell English SC"/>
                <a:sym typeface="IM Fell English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M Fell English SC"/>
              <a:buNone/>
              <a:defRPr sz="5000">
                <a:solidFill>
                  <a:schemeClr val="dk1"/>
                </a:solidFill>
                <a:latin typeface="IM Fell English SC"/>
                <a:ea typeface="IM Fell English SC"/>
                <a:cs typeface="IM Fell English SC"/>
                <a:sym typeface="IM Fell English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M Fell English SC"/>
              <a:buNone/>
              <a:defRPr sz="5000">
                <a:solidFill>
                  <a:schemeClr val="dk1"/>
                </a:solidFill>
                <a:latin typeface="IM Fell English SC"/>
                <a:ea typeface="IM Fell English SC"/>
                <a:cs typeface="IM Fell English SC"/>
                <a:sym typeface="IM Fell English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M Fell English SC"/>
              <a:buNone/>
              <a:defRPr sz="5000">
                <a:solidFill>
                  <a:schemeClr val="dk1"/>
                </a:solidFill>
                <a:latin typeface="IM Fell English SC"/>
                <a:ea typeface="IM Fell English SC"/>
                <a:cs typeface="IM Fell English SC"/>
                <a:sym typeface="IM Fell English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M Fell English SC"/>
              <a:buNone/>
              <a:defRPr sz="5000">
                <a:solidFill>
                  <a:schemeClr val="dk1"/>
                </a:solidFill>
                <a:latin typeface="IM Fell English SC"/>
                <a:ea typeface="IM Fell English SC"/>
                <a:cs typeface="IM Fell English SC"/>
                <a:sym typeface="IM Fell English S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55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IM Fell English SC"/>
              <a:buChar char="●"/>
              <a:defRPr sz="2000">
                <a:solidFill>
                  <a:schemeClr val="dk2"/>
                </a:solidFill>
                <a:latin typeface="IM Fell English SC"/>
                <a:ea typeface="IM Fell English SC"/>
                <a:cs typeface="IM Fell English SC"/>
                <a:sym typeface="IM Fell English SC"/>
              </a:defRPr>
            </a:lvl1pPr>
            <a:lvl2pPr marL="914400" lvl="1" indent="-3556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IM Fell English SC"/>
              <a:buChar char="○"/>
              <a:defRPr sz="2000">
                <a:solidFill>
                  <a:schemeClr val="dk2"/>
                </a:solidFill>
                <a:latin typeface="IM Fell English SC"/>
                <a:ea typeface="IM Fell English SC"/>
                <a:cs typeface="IM Fell English SC"/>
                <a:sym typeface="IM Fell English SC"/>
              </a:defRPr>
            </a:lvl2pPr>
            <a:lvl3pPr marL="1371600" lvl="2" indent="-3556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IM Fell English SC"/>
              <a:buChar char="■"/>
              <a:defRPr sz="2000">
                <a:solidFill>
                  <a:schemeClr val="dk2"/>
                </a:solidFill>
                <a:latin typeface="IM Fell English SC"/>
                <a:ea typeface="IM Fell English SC"/>
                <a:cs typeface="IM Fell English SC"/>
                <a:sym typeface="IM Fell English SC"/>
              </a:defRPr>
            </a:lvl3pPr>
            <a:lvl4pPr marL="1828800" lvl="3" indent="-3556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IM Fell English SC"/>
              <a:buChar char="●"/>
              <a:defRPr sz="2000">
                <a:solidFill>
                  <a:schemeClr val="dk2"/>
                </a:solidFill>
                <a:latin typeface="IM Fell English SC"/>
                <a:ea typeface="IM Fell English SC"/>
                <a:cs typeface="IM Fell English SC"/>
                <a:sym typeface="IM Fell English SC"/>
              </a:defRPr>
            </a:lvl4pPr>
            <a:lvl5pPr marL="2286000" lvl="4" indent="-3556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IM Fell English SC"/>
              <a:buChar char="○"/>
              <a:defRPr sz="2000">
                <a:solidFill>
                  <a:schemeClr val="dk2"/>
                </a:solidFill>
                <a:latin typeface="IM Fell English SC"/>
                <a:ea typeface="IM Fell English SC"/>
                <a:cs typeface="IM Fell English SC"/>
                <a:sym typeface="IM Fell English SC"/>
              </a:defRPr>
            </a:lvl5pPr>
            <a:lvl6pPr marL="2743200" lvl="5" indent="-3556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IM Fell English SC"/>
              <a:buChar char="■"/>
              <a:defRPr sz="2000">
                <a:solidFill>
                  <a:schemeClr val="dk2"/>
                </a:solidFill>
                <a:latin typeface="IM Fell English SC"/>
                <a:ea typeface="IM Fell English SC"/>
                <a:cs typeface="IM Fell English SC"/>
                <a:sym typeface="IM Fell English SC"/>
              </a:defRPr>
            </a:lvl6pPr>
            <a:lvl7pPr marL="3200400" lvl="6" indent="-3556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IM Fell English SC"/>
              <a:buChar char="●"/>
              <a:defRPr sz="2000">
                <a:solidFill>
                  <a:schemeClr val="dk2"/>
                </a:solidFill>
                <a:latin typeface="IM Fell English SC"/>
                <a:ea typeface="IM Fell English SC"/>
                <a:cs typeface="IM Fell English SC"/>
                <a:sym typeface="IM Fell English SC"/>
              </a:defRPr>
            </a:lvl7pPr>
            <a:lvl8pPr marL="3657600" lvl="7" indent="-3556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IM Fell English SC"/>
              <a:buChar char="○"/>
              <a:defRPr sz="2000">
                <a:solidFill>
                  <a:schemeClr val="dk2"/>
                </a:solidFill>
                <a:latin typeface="IM Fell English SC"/>
                <a:ea typeface="IM Fell English SC"/>
                <a:cs typeface="IM Fell English SC"/>
                <a:sym typeface="IM Fell English SC"/>
              </a:defRPr>
            </a:lvl8pPr>
            <a:lvl9pPr marL="4114800" lvl="8" indent="-355600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2000"/>
              <a:buFont typeface="IM Fell English SC"/>
              <a:buChar char="■"/>
              <a:defRPr sz="2000">
                <a:solidFill>
                  <a:schemeClr val="dk2"/>
                </a:solidFill>
                <a:latin typeface="IM Fell English SC"/>
                <a:ea typeface="IM Fell English SC"/>
                <a:cs typeface="IM Fell English SC"/>
                <a:sym typeface="IM Fell English SC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" name="Google Shape;10;p1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7"/>
          <p:cNvSpPr txBox="1">
            <a:spLocks noGrp="1"/>
          </p:cNvSpPr>
          <p:nvPr>
            <p:ph type="subTitle" idx="1"/>
          </p:nvPr>
        </p:nvSpPr>
        <p:spPr>
          <a:xfrm>
            <a:off x="278550" y="3330125"/>
            <a:ext cx="11634900" cy="586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Coffe</a:t>
            </a:r>
            <a:endParaRPr dirty="0"/>
          </a:p>
        </p:txBody>
      </p:sp>
      <p:sp>
        <p:nvSpPr>
          <p:cNvPr id="193" name="Google Shape;193;p17"/>
          <p:cNvSpPr txBox="1">
            <a:spLocks noGrp="1"/>
          </p:cNvSpPr>
          <p:nvPr>
            <p:ph type="title"/>
          </p:nvPr>
        </p:nvSpPr>
        <p:spPr>
          <a:xfrm>
            <a:off x="278550" y="0"/>
            <a:ext cx="11634900" cy="2075425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>
                <a:latin typeface="+mj-lt"/>
              </a:rPr>
              <a:t>Urban Brew: Data-Driven Coffee Strategy</a:t>
            </a:r>
            <a:endParaRPr sz="4800" b="1" dirty="0">
              <a:latin typeface="+mj-lt"/>
            </a:endParaRPr>
          </a:p>
        </p:txBody>
      </p:sp>
      <p:sp>
        <p:nvSpPr>
          <p:cNvPr id="194" name="Google Shape;194;p17"/>
          <p:cNvSpPr txBox="1">
            <a:spLocks noGrp="1"/>
          </p:cNvSpPr>
          <p:nvPr>
            <p:ph type="subTitle" idx="2"/>
          </p:nvPr>
        </p:nvSpPr>
        <p:spPr>
          <a:xfrm>
            <a:off x="4068565" y="2818100"/>
            <a:ext cx="6256962" cy="575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Nama: MUHAMMAD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NIM: 1252002040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Mata </a:t>
            </a:r>
            <a:r>
              <a:rPr lang="en-GB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Kuliah</a:t>
            </a:r>
            <a:r>
              <a:rPr lang="en-GB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GB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Pengantar</a:t>
            </a:r>
            <a:r>
              <a:rPr lang="en-GB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Teknologi</a:t>
            </a:r>
            <a:r>
              <a:rPr lang="en-GB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Informasi</a:t>
            </a:r>
            <a:endParaRPr lang="en-GB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Tahun</a:t>
            </a:r>
            <a:r>
              <a:rPr lang="en-GB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2025</a:t>
            </a:r>
            <a:endParaRPr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5" name="Google Shape;195;p17"/>
          <p:cNvSpPr txBox="1">
            <a:spLocks noGrp="1"/>
          </p:cNvSpPr>
          <p:nvPr>
            <p:ph type="subTitle" idx="3"/>
          </p:nvPr>
        </p:nvSpPr>
        <p:spPr>
          <a:xfrm>
            <a:off x="278525" y="2550"/>
            <a:ext cx="1772700" cy="575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12/12/2025</a:t>
            </a:r>
            <a:endParaRPr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96" name="Google Shape;196;p17"/>
          <p:cNvPicPr preferRelativeResize="0"/>
          <p:nvPr/>
        </p:nvPicPr>
        <p:blipFill rotWithShape="1">
          <a:blip r:embed="rId3">
            <a:alphaModFix/>
          </a:blip>
          <a:srcRect t="56807" b="27072"/>
          <a:stretch/>
        </p:blipFill>
        <p:spPr>
          <a:xfrm>
            <a:off x="230925" y="4141100"/>
            <a:ext cx="11682525" cy="2504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8"/>
          <p:cNvSpPr/>
          <p:nvPr/>
        </p:nvSpPr>
        <p:spPr>
          <a:xfrm>
            <a:off x="4465420" y="1502313"/>
            <a:ext cx="1392644" cy="172850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1">
                <a:ln>
                  <a:noFill/>
                </a:ln>
                <a:solidFill>
                  <a:srgbClr val="000000">
                    <a:alpha val="26420"/>
                  </a:srgbClr>
                </a:solidFill>
                <a:latin typeface="UnifrakturMaguntia"/>
              </a:rPr>
              <a:t>J</a:t>
            </a:r>
          </a:p>
        </p:txBody>
      </p:sp>
      <p:sp>
        <p:nvSpPr>
          <p:cNvPr id="203" name="Google Shape;203;p18"/>
          <p:cNvSpPr txBox="1">
            <a:spLocks noGrp="1"/>
          </p:cNvSpPr>
          <p:nvPr>
            <p:ph type="body" idx="1"/>
          </p:nvPr>
        </p:nvSpPr>
        <p:spPr>
          <a:xfrm>
            <a:off x="5414480" y="2260340"/>
            <a:ext cx="6393788" cy="325246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GB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Masalah</a:t>
            </a:r>
            <a:r>
              <a:rPr lang="en-GB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r>
              <a:rPr lang="en-GB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GB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Penjualan</a:t>
            </a:r>
            <a:r>
              <a:rPr lang="en-GB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belum</a:t>
            </a:r>
            <a:r>
              <a:rPr lang="en-GB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stabil</a:t>
            </a:r>
            <a:endParaRPr lang="en-GB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GB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Belum </a:t>
            </a:r>
            <a:r>
              <a:rPr lang="en-GB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tahu</a:t>
            </a:r>
            <a:r>
              <a:rPr lang="en-GB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produk</a:t>
            </a:r>
            <a:r>
              <a:rPr lang="en-GB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&amp; </a:t>
            </a:r>
            <a:r>
              <a:rPr lang="en-GB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cabang</a:t>
            </a:r>
            <a:r>
              <a:rPr lang="en-GB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terkuat</a:t>
            </a:r>
            <a:endParaRPr lang="en-GB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GB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Tujuan</a:t>
            </a:r>
            <a:r>
              <a:rPr lang="en-GB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r>
              <a:rPr lang="en-GB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GB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Menemukan</a:t>
            </a:r>
            <a:r>
              <a:rPr lang="en-GB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produk</a:t>
            </a:r>
            <a:r>
              <a:rPr lang="en-GB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terlaris</a:t>
            </a:r>
            <a:endParaRPr lang="en-GB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GB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GB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Menentukan</a:t>
            </a:r>
            <a:r>
              <a:rPr lang="en-GB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lokasi</a:t>
            </a:r>
            <a:r>
              <a:rPr lang="en-GB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paling </a:t>
            </a:r>
            <a:r>
              <a:rPr lang="en-GB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cuan</a:t>
            </a:r>
            <a:endParaRPr lang="en-GB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GB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GB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Memberi</a:t>
            </a:r>
            <a:r>
              <a:rPr lang="en-GB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2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rekomendasi</a:t>
            </a:r>
            <a:r>
              <a:rPr lang="en-GB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strategi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5" name="Google Shape;205;p18"/>
          <p:cNvSpPr txBox="1">
            <a:spLocks noGrp="1"/>
          </p:cNvSpPr>
          <p:nvPr>
            <p:ph type="subTitle" idx="3"/>
          </p:nvPr>
        </p:nvSpPr>
        <p:spPr>
          <a:xfrm>
            <a:off x="3710119" y="194676"/>
            <a:ext cx="5322600" cy="57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latin typeface="+mj-lt"/>
              </a:rPr>
              <a:t>Masalah</a:t>
            </a:r>
            <a:r>
              <a:rPr lang="en-GB" dirty="0">
                <a:latin typeface="+mj-lt"/>
              </a:rPr>
              <a:t> &amp; </a:t>
            </a:r>
            <a:r>
              <a:rPr lang="en-GB" dirty="0" err="1">
                <a:latin typeface="+mj-lt"/>
              </a:rPr>
              <a:t>Tujuan</a:t>
            </a:r>
            <a:endParaRPr dirty="0">
              <a:latin typeface="+mj-lt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8D561DF0-F6E6-4A5C-8108-377078FF424A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20833" r="20833"/>
          <a:stretch>
            <a:fillRect/>
          </a:stretch>
        </p:blipFill>
        <p:spPr>
          <a:xfrm>
            <a:off x="472611" y="1713300"/>
            <a:ext cx="3992814" cy="3799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9"/>
          <p:cNvSpPr txBox="1">
            <a:spLocks noGrp="1"/>
          </p:cNvSpPr>
          <p:nvPr>
            <p:ph type="title" idx="6"/>
          </p:nvPr>
        </p:nvSpPr>
        <p:spPr>
          <a:xfrm>
            <a:off x="4232954" y="3785338"/>
            <a:ext cx="5024630" cy="695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GB" sz="32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Sumber</a:t>
            </a:r>
            <a:r>
              <a:rPr lang="en-GB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Data:</a:t>
            </a:r>
            <a:br>
              <a:rPr lang="en-GB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Kaggle Coffee Shop Sales</a:t>
            </a:r>
            <a:br>
              <a:rPr lang="en-GB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GB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Tools:</a:t>
            </a:r>
            <a:br>
              <a:rPr lang="en-GB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Microsoft Excel</a:t>
            </a:r>
            <a:br>
              <a:rPr lang="en-GB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GB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Langkah:</a:t>
            </a:r>
            <a:br>
              <a:rPr lang="en-GB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Cleaning → </a:t>
            </a:r>
            <a:r>
              <a:rPr lang="en-GB" sz="32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Analisis</a:t>
            </a:r>
            <a:r>
              <a:rPr lang="en-GB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→ </a:t>
            </a:r>
            <a:r>
              <a:rPr lang="en-GB" sz="32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Visualisasi</a:t>
            </a:r>
            <a:br>
              <a:rPr lang="en-GB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sz="3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0" name="Google Shape;220;p19"/>
          <p:cNvSpPr txBox="1">
            <a:spLocks noGrp="1"/>
          </p:cNvSpPr>
          <p:nvPr>
            <p:ph type="subTitle" idx="1"/>
          </p:nvPr>
        </p:nvSpPr>
        <p:spPr>
          <a:xfrm>
            <a:off x="278550" y="204950"/>
            <a:ext cx="5322600" cy="57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pic>
        <p:nvPicPr>
          <p:cNvPr id="222" name="Google Shape;222;p19"/>
          <p:cNvPicPr preferRelativeResize="0">
            <a:picLocks noGrp="1"/>
          </p:cNvPicPr>
          <p:nvPr>
            <p:ph type="pic" idx="14"/>
          </p:nvPr>
        </p:nvPicPr>
        <p:blipFill rotWithShape="1">
          <a:blip r:embed="rId3">
            <a:alphaModFix/>
          </a:blip>
          <a:srcRect l="18338" t="4952" r="36900" b="13851"/>
          <a:stretch/>
        </p:blipFill>
        <p:spPr>
          <a:xfrm>
            <a:off x="450000" y="1430150"/>
            <a:ext cx="3512673" cy="471037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0"/>
          <p:cNvSpPr txBox="1">
            <a:spLocks noGrp="1"/>
          </p:cNvSpPr>
          <p:nvPr>
            <p:ph type="title"/>
          </p:nvPr>
        </p:nvSpPr>
        <p:spPr>
          <a:xfrm>
            <a:off x="293325" y="1039450"/>
            <a:ext cx="11620200" cy="3797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l"/>
            <a:r>
              <a:rPr lang="en-GB"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Insight:</a:t>
            </a:r>
            <a:br>
              <a:rPr lang="en-GB"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Lokasi X </a:t>
            </a:r>
            <a:r>
              <a:rPr lang="en-GB" sz="4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menyumbang</a:t>
            </a:r>
            <a:r>
              <a:rPr lang="en-GB"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4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penjualan</a:t>
            </a:r>
            <a:r>
              <a:rPr lang="en-GB"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4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tertinggi</a:t>
            </a:r>
            <a:r>
              <a:rPr lang="en-GB"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br>
              <a:rPr lang="en-GB"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GB" sz="4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Kategori</a:t>
            </a:r>
            <a:r>
              <a:rPr lang="en-GB"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Y paling popular.</a:t>
            </a:r>
            <a:br>
              <a:rPr lang="en-GB"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Pola </a:t>
            </a:r>
            <a:r>
              <a:rPr lang="en-GB" sz="4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penjualan</a:t>
            </a:r>
            <a:r>
              <a:rPr lang="en-GB"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4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terlihat</a:t>
            </a:r>
            <a:r>
              <a:rPr lang="en-GB"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4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jelas</a:t>
            </a:r>
            <a:r>
              <a:rPr lang="en-GB"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br>
              <a:rPr lang="en-GB"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sz="4400" b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9" name="Google Shape;229;p20"/>
          <p:cNvSpPr txBox="1">
            <a:spLocks noGrp="1"/>
          </p:cNvSpPr>
          <p:nvPr>
            <p:ph type="subTitle" idx="2"/>
          </p:nvPr>
        </p:nvSpPr>
        <p:spPr>
          <a:xfrm>
            <a:off x="2127898" y="235772"/>
            <a:ext cx="7509262" cy="57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Hasil Utama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1"/>
          <p:cNvSpPr/>
          <p:nvPr/>
        </p:nvSpPr>
        <p:spPr>
          <a:xfrm>
            <a:off x="1123195" y="1205750"/>
            <a:ext cx="1384162" cy="132479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1">
                <a:ln>
                  <a:noFill/>
                </a:ln>
                <a:solidFill>
                  <a:srgbClr val="000000">
                    <a:alpha val="26420"/>
                  </a:srgbClr>
                </a:solidFill>
                <a:latin typeface="UnifrakturMaguntia"/>
              </a:rPr>
              <a:t>D</a:t>
            </a:r>
          </a:p>
        </p:txBody>
      </p:sp>
      <p:sp>
        <p:nvSpPr>
          <p:cNvPr id="237" name="Google Shape;237;p21"/>
          <p:cNvSpPr txBox="1">
            <a:spLocks noGrp="1"/>
          </p:cNvSpPr>
          <p:nvPr>
            <p:ph type="body" idx="1"/>
          </p:nvPr>
        </p:nvSpPr>
        <p:spPr>
          <a:xfrm>
            <a:off x="278549" y="2710101"/>
            <a:ext cx="6812400" cy="349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l"/>
            <a:r>
              <a:rPr lang="en-GB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GB" sz="3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Fokus</a:t>
            </a:r>
            <a:r>
              <a:rPr lang="en-GB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3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promosi</a:t>
            </a:r>
            <a:r>
              <a:rPr lang="en-GB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3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produk</a:t>
            </a:r>
            <a:r>
              <a:rPr lang="en-GB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3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terlaris</a:t>
            </a:r>
            <a:endParaRPr lang="en-GB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en-GB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GB" sz="3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Optimalkan</a:t>
            </a:r>
            <a:r>
              <a:rPr lang="en-GB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3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cabang</a:t>
            </a:r>
            <a:r>
              <a:rPr lang="en-GB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3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terbaik</a:t>
            </a:r>
            <a:endParaRPr lang="en-GB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en-GB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GB" sz="3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Tingkatkan</a:t>
            </a:r>
            <a:r>
              <a:rPr lang="en-GB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strategi di </a:t>
            </a:r>
            <a:r>
              <a:rPr lang="en-GB" sz="3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cabang</a:t>
            </a:r>
            <a:r>
              <a:rPr lang="en-GB" sz="3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3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rendah</a:t>
            </a:r>
            <a:endParaRPr lang="en-GB"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8" name="Google Shape;238;p21"/>
          <p:cNvSpPr txBox="1">
            <a:spLocks noGrp="1"/>
          </p:cNvSpPr>
          <p:nvPr>
            <p:ph type="subTitle" idx="3"/>
          </p:nvPr>
        </p:nvSpPr>
        <p:spPr>
          <a:xfrm>
            <a:off x="3340249" y="194676"/>
            <a:ext cx="5322600" cy="57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Rekomendasi</a:t>
            </a:r>
            <a:r>
              <a:rPr lang="en-GB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Strategi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424C20DD-45E8-45EB-A970-00FBBE45759D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 rotWithShape="1">
          <a:blip r:embed="rId3"/>
          <a:srcRect l="13121" r="13121"/>
          <a:stretch>
            <a:fillRect/>
          </a:stretch>
        </p:blipFill>
        <p:spPr/>
      </p:pic>
    </p:spTree>
  </p:cSld>
  <p:clrMapOvr>
    <a:masterClrMapping/>
  </p:clrMapOvr>
</p:sld>
</file>

<file path=ppt/theme/theme1.xml><?xml version="1.0" encoding="utf-8"?>
<a:theme xmlns:a="http://schemas.openxmlformats.org/drawingml/2006/main" name="SlidesMania">
  <a:themeElements>
    <a:clrScheme name="Simple Light">
      <a:dk1>
        <a:srgbClr val="4F3934"/>
      </a:dk1>
      <a:lt1>
        <a:srgbClr val="FFFFFF"/>
      </a:lt1>
      <a:dk2>
        <a:srgbClr val="331B17"/>
      </a:dk2>
      <a:lt2>
        <a:srgbClr val="EEEEEE"/>
      </a:lt2>
      <a:accent1>
        <a:srgbClr val="331B17"/>
      </a:accent1>
      <a:accent2>
        <a:srgbClr val="CFC6BD"/>
      </a:accent2>
      <a:accent3>
        <a:srgbClr val="BEB5AB"/>
      </a:accent3>
      <a:accent4>
        <a:srgbClr val="FFFFFF"/>
      </a:accent4>
      <a:accent5>
        <a:srgbClr val="FFFFFF"/>
      </a:accent5>
      <a:accent6>
        <a:srgbClr val="FFFF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129</Words>
  <Application>Microsoft Office PowerPoint</Application>
  <PresentationFormat>Widescreen</PresentationFormat>
  <Paragraphs>26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Abril Fatface</vt:lpstr>
      <vt:lpstr>UnifrakturMaguntia</vt:lpstr>
      <vt:lpstr>Arial</vt:lpstr>
      <vt:lpstr>IM Fell English SC</vt:lpstr>
      <vt:lpstr>Aldrich</vt:lpstr>
      <vt:lpstr>Calibri</vt:lpstr>
      <vt:lpstr>SlidesMania</vt:lpstr>
      <vt:lpstr>Urban Brew: Data-Driven Coffee Strategy</vt:lpstr>
      <vt:lpstr>PowerPoint Presentation</vt:lpstr>
      <vt:lpstr>Sumber Data: - Kaggle Coffee Shop Sales  Tools: - Microsoft Excel  Langkah: Cleaning → Analisis → Visualisasi </vt:lpstr>
      <vt:lpstr>Insight: - Lokasi X menyumbang penjualan tertinggi. - Kategori Y paling popular. - Pola penjualan terlihat jelas.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Urban Brew: Data-Driven Coffee Strategy</dc:title>
  <dc:creator>ThinkPad</dc:creator>
  <cp:lastModifiedBy>Muhammad Zein</cp:lastModifiedBy>
  <cp:revision>2</cp:revision>
  <dcterms:modified xsi:type="dcterms:W3CDTF">2025-12-18T11:37:16Z</dcterms:modified>
</cp:coreProperties>
</file>